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.jpg" ContentType="image/jp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58" r:id="rId7"/>
    <p:sldId id="264" r:id="rId8"/>
    <p:sldId id="259" r:id="rId9"/>
    <p:sldId id="260" r:id="rId10"/>
    <p:sldId id="267" r:id="rId11"/>
    <p:sldId id="266" r:id="rId12"/>
    <p:sldId id="268" r:id="rId13"/>
    <p:sldId id="261" r:id="rId14"/>
    <p:sldId id="263" r:id="rId15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9"/>
    <a:srgbClr val="FF7900"/>
    <a:srgbClr val="AAAAAA"/>
    <a:srgbClr val="004479"/>
    <a:srgbClr val="407AAA"/>
    <a:srgbClr val="A7B6BF"/>
    <a:srgbClr val="FF7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94" autoAdjust="0"/>
  </p:normalViewPr>
  <p:slideViewPr>
    <p:cSldViewPr snapToGrid="0" snapToObjects="1" showGuides="1">
      <p:cViewPr varScale="1">
        <p:scale>
          <a:sx n="94" d="100"/>
          <a:sy n="94" d="100"/>
        </p:scale>
        <p:origin x="72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48000-DA9F-EC4E-B523-8C052A90EE31}" type="datetimeFigureOut">
              <a:rPr lang="de-DE" smtClean="0"/>
              <a:t>14.05.2024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74058-EEFA-1547-9728-76A16B3668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65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7">
            <a:extLst>
              <a:ext uri="{FF2B5EF4-FFF2-40B4-BE49-F238E27FC236}">
                <a16:creationId xmlns:a16="http://schemas.microsoft.com/office/drawing/2014/main" id="{7304430A-7FEB-1943-9894-2B29A6D8A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753428"/>
            <a:ext cx="8212391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14364F3-CF85-D14A-A026-0E62B24981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800" y="234841"/>
            <a:ext cx="8219904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 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590"/>
            <a:ext cx="9144000" cy="26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er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E3A690-3AA1-5D49-B0DC-E668CEBCC8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9173A4A9-4265-FF4F-BA6C-64CFA9D5B9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896F4A59-B539-F74F-B7A6-444BC8C917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25277" y="1635125"/>
            <a:ext cx="257371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DF1234B-A762-7E47-82C6-B1E8F270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8" name="Textplatzhalter 27">
            <a:extLst>
              <a:ext uri="{FF2B5EF4-FFF2-40B4-BE49-F238E27FC236}">
                <a16:creationId xmlns:a16="http://schemas.microsoft.com/office/drawing/2014/main" id="{43F369F7-CD74-DD4A-AF88-751C4DA1EF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753428"/>
            <a:ext cx="8226000" cy="6547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51398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CABD2B-C672-E34C-B067-9D6CB97ED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400"/>
            <a:ext cx="9144000" cy="45232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de-DE" sz="2400" b="1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88AD3D1-62BA-BD4B-8B68-9D0177AA4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600" y="233999"/>
            <a:ext cx="8226000" cy="504156"/>
          </a:xfrm>
          <a:prstGeom prst="rect">
            <a:avLst/>
          </a:prstGeom>
        </p:spPr>
        <p:txBody>
          <a:bodyPr lIns="0" tIns="0" bIns="0"/>
          <a:lstStyle>
            <a:lvl1pPr>
              <a:defRPr lang="de-DE" dirty="0">
                <a:solidFill>
                  <a:srgbClr val="FF7900"/>
                </a:solidFill>
                <a:ea typeface="+mn-ea"/>
              </a:defRPr>
            </a:lvl1pPr>
          </a:lstStyle>
          <a:p>
            <a:pPr marL="0" lvl="0" indent="0">
              <a:spcBef>
                <a:spcPts val="750"/>
              </a:spcBef>
              <a:buFont typeface="Arial" panose="020B0604020202020204" pitchFamily="34" charset="0"/>
            </a:pPr>
            <a:r>
              <a:rPr lang="de-DE" dirty="0"/>
              <a:t>Kapiteltitel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749F7B-0D8A-F24D-BFD7-7518849DE3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60267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6413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F2157E-484D-E841-9204-98336FAC2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000" y="4673350"/>
            <a:ext cx="661260" cy="273844"/>
          </a:xfrm>
        </p:spPr>
        <p:txBody>
          <a:bodyPr/>
          <a:lstStyle/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C0B0E4-BEF6-FA46-B4F1-507CEFFF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800" y="234000"/>
            <a:ext cx="8226000" cy="504156"/>
          </a:xfrm>
        </p:spPr>
        <p:txBody>
          <a:bodyPr tIns="0" bIns="0"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spc="-5" dirty="0"/>
              <a:t>Vielen Dank!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A39BE90-B16C-0D46-86B3-AAA7CF686753}"/>
              </a:ext>
            </a:extLst>
          </p:cNvPr>
          <p:cNvSpPr/>
          <p:nvPr userDrawn="1"/>
        </p:nvSpPr>
        <p:spPr>
          <a:xfrm>
            <a:off x="458112" y="778482"/>
            <a:ext cx="8304887" cy="307052"/>
          </a:xfrm>
          <a:prstGeom prst="rect">
            <a:avLst/>
          </a:prstGeom>
        </p:spPr>
        <p:txBody>
          <a:bodyPr wrap="square" lIns="0">
            <a:noAutofit/>
          </a:bodyPr>
          <a:lstStyle/>
          <a:p>
            <a:pPr>
              <a:lnSpc>
                <a:spcPts val="2300"/>
              </a:lnSpc>
            </a:pPr>
            <a:r>
              <a:rPr lang="de-DE" sz="1400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Vorname.Nachname@tu-ilmenau.de  |  </a:t>
            </a:r>
            <a:r>
              <a:rPr lang="de-DE" sz="1400" kern="1200" dirty="0" err="1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www.tu-ilmenau.de</a:t>
            </a:r>
            <a:endParaRPr lang="de-DE" sz="1400" kern="1200" dirty="0">
              <a:solidFill>
                <a:srgbClr val="003359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48228AA-7BCB-284F-9669-D47C02856870}"/>
              </a:ext>
            </a:extLst>
          </p:cNvPr>
          <p:cNvSpPr txBox="1"/>
          <p:nvPr userDrawn="1"/>
        </p:nvSpPr>
        <p:spPr>
          <a:xfrm>
            <a:off x="454848" y="1131342"/>
            <a:ext cx="8254996" cy="23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de-DE" sz="6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Bildnachweis: </a:t>
            </a:r>
            <a:r>
              <a:rPr lang="de-DE" sz="60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Folie 1: Chris Liebold, Folie 2,5,6,9: Michael Reichel,</a:t>
            </a:r>
            <a:r>
              <a:rPr lang="de-DE" sz="600" baseline="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Folie 10: </a:t>
            </a:r>
            <a:r>
              <a:rPr lang="de-DE" sz="600" baseline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helibild</a:t>
            </a:r>
            <a:endParaRPr lang="de-DE" sz="600" dirty="0">
              <a:solidFill>
                <a:srgbClr val="AAAA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34CCD3-3EFA-4C48-B5AF-AAE32E0556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384"/>
            <a:ext cx="9144000" cy="30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DDF78BE-0D35-D542-88A7-2B4794BE2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804" y="1635124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2-Spalter 50/50, Arial 16 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dirty="0"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asimincilia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.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Nemquaectur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la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conserspist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quodis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ilicilles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acestrum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nempore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volupta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nestiorunti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denia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ACB0FC20-B3FB-E945-A9DE-0B4684EC1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463" y="1635125"/>
            <a:ext cx="3977849" cy="25511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lang="de-DE" sz="2000" kern="1200" spc="-5" dirty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60772B7E-51B9-5C43-82BC-679BBDE28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A2E4ED7-C201-2E4B-8825-758C118A7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 </a:t>
            </a:r>
          </a:p>
        </p:txBody>
      </p:sp>
    </p:spTree>
    <p:extLst>
      <p:ext uri="{BB962C8B-B14F-4D97-AF65-F5344CB8AC3E}">
        <p14:creationId xmlns:p14="http://schemas.microsoft.com/office/powerpoint/2010/main" val="215024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 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43065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80481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Überschrift + 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972001"/>
            <a:ext cx="8226000" cy="3268800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ohne 2. Überschrift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71858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er 2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B7343536-34A5-574C-AF95-B76F3CF55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275" y="1635125"/>
            <a:ext cx="2555429" cy="22431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0033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13877C-410E-2F4E-9E98-196ED7BE5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04398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9" name="Textplatzhalter 27">
            <a:extLst>
              <a:ext uri="{FF2B5EF4-FFF2-40B4-BE49-F238E27FC236}">
                <a16:creationId xmlns:a16="http://schemas.microsoft.com/office/drawing/2014/main" id="{8A180610-C48A-CF45-ACC6-693F215C4A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20" name="Bildplatzhalter 13">
            <a:extLst>
              <a:ext uri="{FF2B5EF4-FFF2-40B4-BE49-F238E27FC236}">
                <a16:creationId xmlns:a16="http://schemas.microsoft.com/office/drawing/2014/main" id="{271E766E-F35D-5140-827C-75A8328C90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1" name="Bildplatzhalter 13">
            <a:extLst>
              <a:ext uri="{FF2B5EF4-FFF2-40B4-BE49-F238E27FC236}">
                <a16:creationId xmlns:a16="http://schemas.microsoft.com/office/drawing/2014/main" id="{13FB1EE5-195E-F44F-8678-CA8BE1B5F6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A27EF5-6E1D-7C40-8468-13C32F9EB1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6542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Aufzählung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1635125"/>
            <a:ext cx="5448300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98450" indent="-28575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Char char="§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indent="0">
              <a:lnSpc>
                <a:spcPct val="100000"/>
              </a:lnSpc>
              <a:spcBef>
                <a:spcPts val="1080"/>
              </a:spcBef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6879E1F-2F5C-4443-A660-B511066B91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45200" y="1635125"/>
            <a:ext cx="2641600" cy="2435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82681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635125"/>
            <a:ext cx="8262511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417830" marR="0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82154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Überschrift + 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678" y="972000"/>
            <a:ext cx="8262511" cy="3137161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marR="0" indent="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+mn-lt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405649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8115AD6-9C29-514F-B636-3753A40D3444}"/>
              </a:ext>
            </a:extLst>
          </p:cNvPr>
          <p:cNvSpPr/>
          <p:nvPr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020307-2C4B-064E-8E6B-916D2997EC36}"/>
              </a:ext>
            </a:extLst>
          </p:cNvPr>
          <p:cNvSpPr/>
          <p:nvPr userDrawn="1"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323844-2DE0-6549-BCD6-CBF4B20B757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82886" y="4601420"/>
            <a:ext cx="2023268" cy="476063"/>
          </a:xfrm>
          <a:prstGeom prst="rect">
            <a:avLst/>
          </a:prstGeom>
        </p:spPr>
      </p:pic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7DB557C9-C2CD-C245-82F3-61BC8B45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12" y="234001"/>
            <a:ext cx="8246975" cy="5652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72F4E-5E18-FA48-9E6A-CDD7D217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8059" y="4679757"/>
            <a:ext cx="543000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82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9" r:id="rId2"/>
    <p:sldLayoutId id="2147483670" r:id="rId3"/>
    <p:sldLayoutId id="2147483677" r:id="rId4"/>
    <p:sldLayoutId id="2147483678" r:id="rId5"/>
    <p:sldLayoutId id="2147483671" r:id="rId6"/>
    <p:sldLayoutId id="2147483672" r:id="rId7"/>
    <p:sldLayoutId id="2147483679" r:id="rId8"/>
    <p:sldLayoutId id="2147483680" r:id="rId9"/>
    <p:sldLayoutId id="2147483673" r:id="rId10"/>
    <p:sldLayoutId id="2147483674" r:id="rId11"/>
    <p:sldLayoutId id="2147483676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79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465" userDrawn="1">
          <p15:clr>
            <a:srgbClr val="F26B43"/>
          </p15:clr>
        </p15:guide>
        <p15:guide id="4" orient="horz" pos="3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vishnu-raj.cherukudi-mattuvayil@tu-ilmenau.d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Vishnu Raj Cherukudi Mattuvayil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In-Browser Raster Data Processing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</p:spTree>
    <p:extLst>
      <p:ext uri="{BB962C8B-B14F-4D97-AF65-F5344CB8AC3E}">
        <p14:creationId xmlns:p14="http://schemas.microsoft.com/office/powerpoint/2010/main" val="42507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7D14718-57D5-B646-A618-743AB3833097}"/>
              </a:ext>
            </a:extLst>
          </p:cNvPr>
          <p:cNvSpPr txBox="1">
            <a:spLocks/>
          </p:cNvSpPr>
          <p:nvPr/>
        </p:nvSpPr>
        <p:spPr>
          <a:xfrm>
            <a:off x="438678" y="972000"/>
            <a:ext cx="8262511" cy="313716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285750"/>
            <a:r>
              <a:rPr lang="en-IN" sz="1600" dirty="0"/>
              <a:t>[1] L. F. Naumann, “</a:t>
            </a:r>
            <a:r>
              <a:rPr lang="en-IN" sz="1600" dirty="0" err="1"/>
              <a:t>WebTensor</a:t>
            </a:r>
            <a:r>
              <a:rPr lang="en-IN" sz="1600" dirty="0"/>
              <a:t>: Towards high-performance raster data analysis in the browser,” in </a:t>
            </a:r>
            <a:r>
              <a:rPr lang="en-IN" sz="1600" dirty="0" err="1"/>
              <a:t>Datenbanksysteme</a:t>
            </a:r>
            <a:r>
              <a:rPr lang="en-IN" sz="1600" dirty="0"/>
              <a:t> für Business, </a:t>
            </a:r>
            <a:r>
              <a:rPr lang="en-IN" sz="1600" dirty="0" err="1"/>
              <a:t>Technologie</a:t>
            </a:r>
            <a:r>
              <a:rPr lang="en-IN" sz="1600" dirty="0"/>
              <a:t> und Web (BTW 2023), 20. </a:t>
            </a:r>
            <a:r>
              <a:rPr lang="en-IN" sz="1600" dirty="0" err="1"/>
              <a:t>Fachtagung</a:t>
            </a:r>
            <a:r>
              <a:rPr lang="en-IN" sz="1600" dirty="0"/>
              <a:t> des </a:t>
            </a:r>
            <a:r>
              <a:rPr lang="en-IN" sz="1600" dirty="0" err="1"/>
              <a:t>GIFachbereichs</a:t>
            </a:r>
            <a:r>
              <a:rPr lang="en-IN" sz="1600" dirty="0"/>
              <a:t> „</a:t>
            </a:r>
            <a:r>
              <a:rPr lang="en-IN" sz="1600" dirty="0" err="1"/>
              <a:t>Datenbanken</a:t>
            </a:r>
            <a:r>
              <a:rPr lang="en-IN" sz="1600" dirty="0"/>
              <a:t> und </a:t>
            </a:r>
            <a:r>
              <a:rPr lang="en-IN" sz="1600" dirty="0" err="1"/>
              <a:t>Informationssysteme</a:t>
            </a:r>
            <a:r>
              <a:rPr lang="en-IN" sz="1600" dirty="0"/>
              <a:t>" (DBIS), 06.-10, </a:t>
            </a:r>
            <a:r>
              <a:rPr lang="en-IN" sz="1600" dirty="0" err="1"/>
              <a:t>März</a:t>
            </a:r>
            <a:r>
              <a:rPr lang="en-IN" sz="1600" dirty="0"/>
              <a:t> 2023, Dresden, Germany, Proceedings, vol. P-331 of LNI, pp. 1083–1089, Gesellschaft für </a:t>
            </a:r>
            <a:r>
              <a:rPr lang="en-IN" sz="1600" dirty="0" err="1"/>
              <a:t>Informatik</a:t>
            </a:r>
            <a:r>
              <a:rPr lang="en-IN" sz="1600" dirty="0"/>
              <a:t> </a:t>
            </a:r>
            <a:r>
              <a:rPr lang="en-IN" sz="1600" dirty="0" err="1"/>
              <a:t>e.V.</a:t>
            </a:r>
            <a:r>
              <a:rPr lang="en-IN" sz="1600" dirty="0"/>
              <a:t>, 2023.</a:t>
            </a:r>
          </a:p>
          <a:p>
            <a:pPr marL="298450" indent="-285750"/>
            <a:r>
              <a:rPr lang="en-IN" sz="1600" dirty="0"/>
              <a:t>[2] S. Singla, A. </a:t>
            </a:r>
            <a:r>
              <a:rPr lang="en-IN" sz="1600" dirty="0" err="1"/>
              <a:t>Eldawy</a:t>
            </a:r>
            <a:r>
              <a:rPr lang="en-IN" sz="1600" dirty="0"/>
              <a:t>, T. Diao, A. Mukhopadhyay, and E. </a:t>
            </a:r>
            <a:r>
              <a:rPr lang="en-IN" sz="1600" dirty="0" err="1"/>
              <a:t>Scudiero</a:t>
            </a:r>
            <a:r>
              <a:rPr lang="en-IN" sz="1600" dirty="0"/>
              <a:t>, “Experimental study of big raster and vector database systems,” in 2021 IEEE 37th International Conference on Data Engineering (ICDE), pp. 2243–2248, 2021.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9733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9000" y="196306"/>
            <a:ext cx="8226000" cy="504156"/>
          </a:xfrm>
        </p:spPr>
        <p:txBody>
          <a:bodyPr/>
          <a:lstStyle/>
          <a:p>
            <a:r>
              <a:rPr lang="de-DE" dirty="0"/>
              <a:t>Thank you!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6E1ED-6468-70EA-AD67-1E120BABDEF8}"/>
              </a:ext>
            </a:extLst>
          </p:cNvPr>
          <p:cNvSpPr txBox="1"/>
          <p:nvPr/>
        </p:nvSpPr>
        <p:spPr>
          <a:xfrm>
            <a:off x="365760" y="833523"/>
            <a:ext cx="4988560" cy="5628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600" spc="-5" dirty="0">
                <a:solidFill>
                  <a:srgbClr val="003358"/>
                </a:solidFill>
                <a:latin typeface="Arial"/>
                <a:cs typeface="Arial"/>
                <a:hlinkClick r:id="rId2"/>
              </a:rPr>
              <a:t>vishnu-raj.cherukudi-mattuvayil@tu-ilmenau.de</a:t>
            </a:r>
            <a:r>
              <a:rPr lang="en-US" sz="1600" spc="-5" dirty="0">
                <a:solidFill>
                  <a:srgbClr val="003358"/>
                </a:solidFill>
                <a:latin typeface="Arial"/>
                <a:cs typeface="Arial"/>
              </a:rPr>
              <a:t> | www.tu-ilmenau.de</a:t>
            </a:r>
            <a:endParaRPr lang="en-IN" sz="1600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58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68313" y="1635124"/>
            <a:ext cx="4032094" cy="25511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What is raster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What is Web Assembly(</a:t>
            </a:r>
            <a:r>
              <a:rPr lang="en-US" spc="-20" dirty="0" err="1">
                <a:solidFill>
                  <a:srgbClr val="003358"/>
                </a:solidFill>
                <a:latin typeface="Arial"/>
                <a:cs typeface="Arial"/>
              </a:rPr>
              <a:t>Wasm</a:t>
            </a: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Why use </a:t>
            </a:r>
            <a:r>
              <a:rPr lang="en-US" spc="-20" dirty="0" err="1">
                <a:solidFill>
                  <a:srgbClr val="003358"/>
                </a:solidFill>
                <a:latin typeface="Arial"/>
                <a:cs typeface="Arial"/>
              </a:rPr>
              <a:t>Wasm</a:t>
            </a: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 for this project?</a:t>
            </a:r>
            <a:endParaRPr lang="de-DE" spc="-20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</p:spTree>
    <p:extLst>
      <p:ext uri="{BB962C8B-B14F-4D97-AF65-F5344CB8AC3E}">
        <p14:creationId xmlns:p14="http://schemas.microsoft.com/office/powerpoint/2010/main" val="79700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3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4409" y="1634397"/>
            <a:ext cx="8230679" cy="2754724"/>
          </a:xfrm>
        </p:spPr>
        <p:txBody>
          <a:bodyPr/>
          <a:lstStyle/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Type of spatial data.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Data from satellites.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Represented as multi-dimensional arrays.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de-DE" spc="-20" dirty="0">
                <a:solidFill>
                  <a:srgbClr val="003358"/>
                </a:solidFill>
                <a:latin typeface="Arial"/>
                <a:cs typeface="Arial"/>
              </a:rPr>
              <a:t>Datasets from CDS.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Raster Data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044D8-DB02-9A8B-0042-F4FF0DFB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22" y="474296"/>
            <a:ext cx="3895766" cy="36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4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68313" y="1634397"/>
            <a:ext cx="8236776" cy="2606403"/>
          </a:xfrm>
        </p:spPr>
        <p:txBody>
          <a:bodyPr/>
          <a:lstStyle/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It is a byte code instruction format.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Linked together with JS and HTML.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Can be run on modern browser.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Achieves near native performance.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Polyglot.</a:t>
            </a:r>
          </a:p>
          <a:p>
            <a:pPr>
              <a:spcBef>
                <a:spcPts val="480"/>
              </a:spcBef>
            </a:pPr>
            <a:endParaRPr lang="de-DE" spc="-20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Web Assembly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37E54-334A-E9D5-3B69-B6E06853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00" y="1634397"/>
            <a:ext cx="4671187" cy="18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5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C5256C2-94BD-E932-4F40-80C747245A87}"/>
              </a:ext>
            </a:extLst>
          </p:cNvPr>
          <p:cNvSpPr txBox="1">
            <a:spLocks/>
          </p:cNvSpPr>
          <p:nvPr/>
        </p:nvSpPr>
        <p:spPr>
          <a:xfrm>
            <a:off x="468313" y="1635124"/>
            <a:ext cx="4032094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Data loader.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Raster data processing module or </a:t>
            </a:r>
            <a:r>
              <a:rPr lang="en-US" spc="-20" dirty="0" err="1">
                <a:solidFill>
                  <a:srgbClr val="003358"/>
                </a:solidFill>
                <a:latin typeface="Arial"/>
                <a:cs typeface="Arial"/>
              </a:rPr>
              <a:t>WebTensor</a:t>
            </a: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User Interface for visualization.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87848-4582-B601-6C20-46D58948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1141604"/>
            <a:ext cx="4608512" cy="21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4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6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31801" y="1635125"/>
            <a:ext cx="3713479" cy="2435225"/>
          </a:xfrm>
        </p:spPr>
        <p:txBody>
          <a:bodyPr/>
          <a:lstStyle/>
          <a:p>
            <a:r>
              <a:rPr lang="en-US" dirty="0">
                <a:solidFill>
                  <a:srgbClr val="003359"/>
                </a:solidFill>
              </a:rPr>
              <a:t>Parquet-</a:t>
            </a:r>
            <a:r>
              <a:rPr lang="en-US" dirty="0" err="1">
                <a:solidFill>
                  <a:srgbClr val="003359"/>
                </a:solidFill>
              </a:rPr>
              <a:t>Wasm</a:t>
            </a:r>
            <a:endParaRPr lang="en-US" dirty="0">
              <a:solidFill>
                <a:srgbClr val="003359"/>
              </a:solidFill>
            </a:endParaRPr>
          </a:p>
          <a:p>
            <a:r>
              <a:rPr lang="en-US" dirty="0">
                <a:solidFill>
                  <a:srgbClr val="003359"/>
                </a:solidFill>
              </a:rPr>
              <a:t>Coordinate Reference System(CRS) Type</a:t>
            </a:r>
          </a:p>
          <a:p>
            <a:r>
              <a:rPr lang="en-US" dirty="0">
                <a:solidFill>
                  <a:srgbClr val="003359"/>
                </a:solidFill>
              </a:rPr>
              <a:t>Spatial Extent</a:t>
            </a:r>
          </a:p>
          <a:p>
            <a:r>
              <a:rPr lang="en-US" dirty="0">
                <a:solidFill>
                  <a:srgbClr val="003359"/>
                </a:solidFill>
              </a:rPr>
              <a:t>Band Selection</a:t>
            </a:r>
          </a:p>
          <a:p>
            <a:r>
              <a:rPr lang="en-US" dirty="0">
                <a:solidFill>
                  <a:srgbClr val="003359"/>
                </a:solidFill>
              </a:rPr>
              <a:t>Chunk Size</a:t>
            </a:r>
          </a:p>
          <a:p>
            <a:endParaRPr lang="de-DE" dirty="0">
              <a:solidFill>
                <a:srgbClr val="003359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Data Loader</a:t>
            </a:r>
          </a:p>
          <a:p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F0DDD-2841-7CE5-2509-61BBFCF4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1424940"/>
            <a:ext cx="4608512" cy="21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7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Histograms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Min and Max values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User Interface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1BFD-987A-9318-BE2D-DD074CE16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59" b="17594"/>
          <a:stretch/>
        </p:blipFill>
        <p:spPr>
          <a:xfrm>
            <a:off x="5008085" y="1424940"/>
            <a:ext cx="2986495" cy="22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8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8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Emscripten for C/C++.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Pyodide for python.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Geospatial Data Abstraction Library(GDAL).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Xarray.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58351-E1A8-BB52-E89C-59C733FF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19" y="738997"/>
            <a:ext cx="3230017" cy="881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7E896-AC57-9DDB-DA90-D56DAE91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0" y="1738866"/>
            <a:ext cx="3942080" cy="98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265A8-1430-67D9-4310-9253A0A7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3" y="2680117"/>
            <a:ext cx="2028367" cy="11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9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Implement the same program without wasm.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Compare and measure the performance.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</p:spTree>
    <p:extLst>
      <p:ext uri="{BB962C8B-B14F-4D97-AF65-F5344CB8AC3E}">
        <p14:creationId xmlns:p14="http://schemas.microsoft.com/office/powerpoint/2010/main" val="192568631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TU_Ilmenau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algn="l">
          <a:lnSpc>
            <a:spcPts val="2300"/>
          </a:lnSpc>
          <a:spcBef>
            <a:spcPts val="480"/>
          </a:spcBef>
          <a:defRPr sz="1600" b="1" spc="-5" dirty="0">
            <a:solidFill>
              <a:srgbClr val="003358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TUI_16zu9_NEU" id="{41E4DB29-444F-4E79-9A5A-9BDD16252F56}" vid="{49371515-4DE3-4D3A-93DC-710F93D183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7224E92C04CD44BFEDD0BE27D85A43" ma:contentTypeVersion="0" ma:contentTypeDescription="Ein neues Dokument erstellen." ma:contentTypeScope="" ma:versionID="f6f89d71838b0e6d705d2788d638e0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686dcd11d120f5ddbaa988a62e2b00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A51AE-C4EA-4C5C-97C9-18319B44A9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EAB91B-9693-484F-85D5-030E0441B3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60B64-E418-4016-A4C2-ED101B0816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202102_PPT_Vorlage_16zu9</Template>
  <TotalTime>1217</TotalTime>
  <Words>377</Words>
  <Application>Microsoft Office PowerPoint</Application>
  <PresentationFormat>On-screen Show (16:9)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Design_TU_Ilmenau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Raj</dc:creator>
  <cp:lastModifiedBy>Vishnu Raj</cp:lastModifiedBy>
  <cp:revision>15</cp:revision>
  <dcterms:created xsi:type="dcterms:W3CDTF">2024-05-14T13:10:13Z</dcterms:created>
  <dcterms:modified xsi:type="dcterms:W3CDTF">2024-05-15T09:28:39Z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0x010100107224E92C04CD44BFEDD0BE27D85A43</vt:lpwstr>
  </property>
</Properties>
</file>